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6161" y="818866"/>
            <a:ext cx="9062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dirty="0" smtClean="0"/>
              <a:t>Écoutez!   ------------------- Écoute!</a:t>
            </a:r>
          </a:p>
          <a:p>
            <a:pPr>
              <a:lnSpc>
                <a:spcPct val="150000"/>
              </a:lnSpc>
            </a:pPr>
            <a:r>
              <a:rPr lang="fr-FR" sz="3200" dirty="0" smtClean="0"/>
              <a:t>Levez-vous! ----------------- Lève-toi!</a:t>
            </a:r>
          </a:p>
          <a:p>
            <a:pPr>
              <a:lnSpc>
                <a:spcPct val="150000"/>
              </a:lnSpc>
            </a:pPr>
            <a:r>
              <a:rPr lang="fr-FR" sz="3200" dirty="0" smtClean="0"/>
              <a:t>Soyez patient! --------------- Sois patient.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939874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8738" y="516679"/>
            <a:ext cx="10931859" cy="580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Imagine que toi et ton partenaire, vous vous occupez d’un petit enfant français.  Il est très pénible.</a:t>
            </a:r>
          </a:p>
          <a:p>
            <a:endParaRPr lang="fr-FR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 smtClean="0"/>
              <a:t>Quand il rentre la maison, il est couvert de boue (</a:t>
            </a:r>
            <a:r>
              <a:rPr lang="fr-FR" sz="3200" i="1" dirty="0" err="1" smtClean="0"/>
              <a:t>mud</a:t>
            </a:r>
            <a:r>
              <a:rPr lang="fr-FR" sz="3200" dirty="0" smtClean="0"/>
              <a:t>).</a:t>
            </a:r>
          </a:p>
          <a:p>
            <a:endParaRPr lang="fr-FR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 smtClean="0"/>
              <a:t>Sa chambre est un désastre.</a:t>
            </a:r>
          </a:p>
          <a:p>
            <a:endParaRPr lang="fr-FR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 smtClean="0"/>
              <a:t>Il ne veut pas manger de légumes – il veut manger du </a:t>
            </a:r>
            <a:r>
              <a:rPr lang="fr-FR" sz="3200" dirty="0" err="1" smtClean="0"/>
              <a:t>MacDo</a:t>
            </a:r>
            <a:r>
              <a:rPr lang="fr-FR" sz="3200" dirty="0"/>
              <a:t>.</a:t>
            </a:r>
            <a:endParaRPr lang="fr-FR" sz="3200" dirty="0" smtClean="0"/>
          </a:p>
          <a:p>
            <a:endParaRPr lang="fr-FR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 smtClean="0"/>
              <a:t>Il ne veut pas faire ses devoirs, et il veut jouer à des jeux-vidéos et se coucher très tard.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100" dirty="0"/>
          </a:p>
          <a:p>
            <a:r>
              <a:rPr lang="fr-FR" sz="3200" b="1" dirty="0" smtClean="0">
                <a:solidFill>
                  <a:srgbClr val="FF0000"/>
                </a:solidFill>
              </a:rPr>
              <a:t>Ecrivez 6 ordres que vous lui donnez.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37299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</TotalTime>
  <Words>100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Wingdings 3</vt:lpstr>
      <vt:lpstr>Facet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2</cp:revision>
  <dcterms:created xsi:type="dcterms:W3CDTF">2016-02-18T11:37:09Z</dcterms:created>
  <dcterms:modified xsi:type="dcterms:W3CDTF">2016-02-18T11:47:10Z</dcterms:modified>
</cp:coreProperties>
</file>